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1"/>
  </p:notesMasterIdLst>
  <p:sldIdLst>
    <p:sldId id="256" r:id="rId3"/>
    <p:sldId id="258" r:id="rId4"/>
    <p:sldId id="261" r:id="rId5"/>
    <p:sldId id="259" r:id="rId6"/>
    <p:sldId id="260" r:id="rId7"/>
    <p:sldId id="305" r:id="rId8"/>
    <p:sldId id="262" r:id="rId9"/>
    <p:sldId id="263" r:id="rId10"/>
    <p:sldId id="306" r:id="rId11"/>
    <p:sldId id="264" r:id="rId12"/>
    <p:sldId id="267" r:id="rId13"/>
    <p:sldId id="307" r:id="rId14"/>
    <p:sldId id="266" r:id="rId15"/>
    <p:sldId id="269" r:id="rId16"/>
    <p:sldId id="270" r:id="rId17"/>
    <p:sldId id="272" r:id="rId18"/>
    <p:sldId id="286" r:id="rId19"/>
    <p:sldId id="304" r:id="rId20"/>
  </p:sldIdLst>
  <p:sldSz cx="9144000" cy="5143500" type="screen16x9"/>
  <p:notesSz cx="6858000" cy="9144000"/>
  <p:embeddedFontLst>
    <p:embeddedFont>
      <p:font typeface="Montserrat" panose="02000000000000000000" pitchFamily="2" charset="0"/>
      <p:regular r:id="rId22"/>
      <p:bold r:id="rId23"/>
      <p:italic r:id="rId24"/>
      <p:boldItalic r:id="rId25"/>
    </p:embeddedFont>
    <p:embeddedFont>
      <p:font typeface="Montserrat ExtraBold" pitchFamily="2" charset="0"/>
      <p:bold r:id="rId26"/>
      <p:boldItalic r:id="rId27"/>
    </p:embeddedFont>
    <p:embeddedFont>
      <p:font typeface="Montserrat ExtraLight" pitchFamily="2" charset="0"/>
      <p:regular r:id="rId28"/>
      <p:bold r:id="rId29"/>
      <p:italic r:id="rId30"/>
      <p:boldItalic r:id="rId31"/>
    </p:embeddedFont>
    <p:embeddedFont>
      <p:font typeface="Montserrat Medium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21E7E0-1DED-42C3-8B53-4BE2B04125D3}">
  <a:tblStyle styleId="{2E21E7E0-1DED-42C3-8B53-4BE2B04125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font" Target="fonts/font5.fntdata" /><Relationship Id="rId39" Type="http://schemas.openxmlformats.org/officeDocument/2006/relationships/tableStyles" Target="tableStyles.xml" /><Relationship Id="rId3" Type="http://schemas.openxmlformats.org/officeDocument/2006/relationships/slide" Target="slides/slide1.xml" /><Relationship Id="rId21" Type="http://schemas.openxmlformats.org/officeDocument/2006/relationships/notesMaster" Target="notesMasters/notesMaster1.xml" /><Relationship Id="rId34" Type="http://schemas.openxmlformats.org/officeDocument/2006/relationships/font" Target="fonts/font13.fntdata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font" Target="fonts/font4.fntdata" /><Relationship Id="rId33" Type="http://schemas.openxmlformats.org/officeDocument/2006/relationships/font" Target="fonts/font12.fntdata" /><Relationship Id="rId38" Type="http://schemas.openxmlformats.org/officeDocument/2006/relationships/theme" Target="theme/theme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3.fntdata" /><Relationship Id="rId32" Type="http://schemas.openxmlformats.org/officeDocument/2006/relationships/font" Target="fonts/font11.fntdata" /><Relationship Id="rId37" Type="http://schemas.openxmlformats.org/officeDocument/2006/relationships/viewProps" Target="view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2.fntdata" /><Relationship Id="rId28" Type="http://schemas.openxmlformats.org/officeDocument/2006/relationships/font" Target="fonts/font7.fntdata" /><Relationship Id="rId36" Type="http://schemas.openxmlformats.org/officeDocument/2006/relationships/presProps" Target="presProp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font" Target="fonts/font10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1.fntdata" /><Relationship Id="rId27" Type="http://schemas.openxmlformats.org/officeDocument/2006/relationships/font" Target="fonts/font6.fntdata" /><Relationship Id="rId30" Type="http://schemas.openxmlformats.org/officeDocument/2006/relationships/font" Target="fonts/font9.fntdata" /><Relationship Id="rId35" Type="http://schemas.openxmlformats.org/officeDocument/2006/relationships/font" Target="fonts/font14.fntdata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21:17.45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 20 3120,'0'0'0,"0"0"312,0-3-496,0 3 184,3-4-600,0-8-480,1 12-344,-4 0 1424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54:19.433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 contextRef="#ctx0" brushRef="#br0">0 239 2184,'0'0'0,"0"0"0,0 0 1240,0 0-72,3 1-39,-3 1-153,0-2-976,0 0 976,0 1-64,0-1-144,0 0-119,0 0-649,3 2 480,-3-1-112,0-1-88,0 0-88,0 0-192,0 0 192,0 0-8,3 0-16,-3 2-24,0-2-144,0 1 136,0 1 16,3-1-64,-3 1 8,0-2-96,0 4 104,3-1-8,-3 3 24,3 7-8,-3-13-112,3 5 80,0 11 0,0-4-40,1-6 0,-4-6-40,5 16 16,-2-11 0,1 9-16,1-9 8,-5-5-8,4 13 0,1-8-8,-1 8 16,0-9-16,-4-4 8,5 5 8,-1-1 24,1 1-32,-2-1-8,-3-4 8,3 3 8,0-1-8,-3-1 8,3 1 0,-3-2-8,0 1 0,0 1 32,3-2-24,-3 0 40,0 0-48,0 0-24,0 0 48,2 0-40,-2 0 8,3 0 32,0-5 0,-3 5-24,3-3 56,2-1 24,-1-1 16,1-10 16,-5 15-112,4-4 88,8-11 40,-9 2-56,9 0-15,-12 13-57,4-18 64,11-1-16,-11-2 16,13-1 0,-17 22-64,12-23 72,1 3-40,0-1 32,-1 2-16,-12 19-48,13-18 48,1 0 72,-1 0-24,0 1 32,-13 17-128,12-17 128,0 3-32,-7-1 8,8 10-40,-13 5-64,3-13 32,0 13-8,0-3 0,-3 3 16,0 0-40,0 0 24,0-3-16,3 3-8,-3-3 48,0 3-48,0 0 0,0 0 16,3-3 0,-3 3-16,0 0 8,0 0 24,0 0-8,0 0 8,0 0-128,0 0 216,3 0-120,-3 0 8,0-3-40,0 3 32,3-3 16,-3 0-16,3 0 16,-3 3 0,0 0-16,2-3-24,-2 0 64,3 0-40,-3 0 40,0 3-40,3 0 32,-3-2-32,0-1 32,3 3-24,-3 0-8,0-3 48,0 3-24,0 0-8,0 0 24,0 0-40,0 0 40,0 0-16,0 0-16,0 0-48,0 0 8,0 0-136,0 0-232,0 0-408,-1 0-561,1 0 1369,-2 0-2080,-11 0-985,9-3-2464,4 3 5529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54:26.923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 contextRef="#ctx0" brushRef="#br0">1 189 2936,'0'0'0,"0"0"0,0 1 936,0 1-208,0 1-119,0 0-105,0-3-504,0 3 440,0-1-32,0 1 16,0-1-48,0-2-376,0 1 416,0 1-16,0-1-56,0 1 8,0-2-352,2 1 344,-2 1-39,0-1 55,0 1 0,0-2-360,3 1 344,-3 1 16,3-2-56,-3 1-64,0-1-240,3 3 224,-3 0-72,3 2-24,0-1 16,-3-4-144,3 12 120,2-8 40,-2 10-56,0-10 16,-3-4-120,3 12 88,1-6-8,-1 7 32,1-8-56,-4-5-56,3 11 112,0-6-80,0-1 48,0 8-8,-3-12-72,3 3 0,0 2 64,0-1-56,0 0-16,-3-4 8,3 2 32,-3-1 0,3 1-32,-3-1 0,0-1 0,0 0-16,0 2 0,0-2 16,0 0-16,0 0 8,0 0 0,3 0 16,-3 0-8,3 0 0,-3 0 32,3-3 16,-3 3-48,4-5 56,1 1 32,-1-8-32,1 9-16,-5 3-40,4-13 48,1 8-24,6-12-16,-8 3 8,-3 14-16,5-13 0,7-3 16,-9-1 24,10 1-8,-13 16-32,4-16 0,11-2 24,-3 2-48,-8-2 16,-4 18 8,18-18 40,-4 2-40,-10-3 8,14 1-8,-18 18 0,4-16 0,11-1 0,-11 4 16,10 1-8,-14 12-8,3-4 24,0-1-48,0-6 24,0 11 40,-3 0-40,3-3-40,0 3 72,-3 0-40,2-3-40,-2 3 48,3 0 16,0 0-32,-3 0 40,3 0-24,-3 0 0,3-3 32,-3 3-8,0 0-8,0 0-16,0 0 24,0 0-16,0 0 17,0 0-82,0 0 89,0 0-40,0 0-160,0 0-144,3 0-520,-3 0 832,0 0-1416,0 0-729,0 1-3760,0-1 5905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54:34.215"/>
    </inkml:context>
    <inkml:brush xml:id="br0">
      <inkml:brushProperty name="width" value="0.05" units="cm"/>
      <inkml:brushProperty name="height" value="0.05" units="cm"/>
      <inkml:brushProperty name="color" value="#57D200"/>
    </inkml:brush>
  </inkml:definitions>
  <inkml:trace contextRef="#ctx0" brushRef="#br0">4 222 1032,'0'0'0,"0"-4"1272,0-11-144,0 12-408,0 3-720,0-13 761,0 13-169,0 0-88,0 0-48,0 0-456,0 0 464,0 0 8,0 0-96,0 0-24,0 0-2016,0 0 3672,0 0-1648,0 0 88,0 1 25,0-1-473,0 0 432,0 2-112,0-2-48,0 0-24,0 0-248,0 0 240,0 0 88,0 0-8,0 1-32,0-1-288,0 0 216,0 2-48,0-1-112,-2 3-8,2-4-48,0 3 40,0 2-8,-1-1-16,1 1 16,0-5-32,0 4 40,0 8-32,0-8 8,0 8 40,0-12-56,3 5 8,-3 8 16,3-8 16,0 8-16,-3-13-24,0 4-16,3 8 0,-3-9 56,3 2-32,-3-5-8,3 4 32,-1 0-56,3-1 16,-2 0-24,-3-3 32,0 2 24,3-1 24,-3 1-56,0-1-16,0-1 24,3 2-40,-3-2 24,3 1 16,-3-1 8,0 0-8,0 0 24,3 0-24,-3 0 0,0 0-48,0 0 72,0 0 0,3 0-56,-3 0 144,3 0-112,0 0-16,-3 0 16,3-3 32,0-1-72,-1-1 88,3 1 40,-5 4-88,12-13 48,-9 8-8,1-8 0,9 1-40,-13 12 0,3-12 24,9-1-16,-7 0-8,8-2 24,-13 15-24,5-15-24,11-3 16,-12 3 40,14-1-16,-18 16-16,4-16 0,13-1 64,-13 0-32,12 2-24,-16 15-8,5-16 48,8 2-48,-10 10 0,2-12 24,-5 16-24,11-3 16,-11-2 8,3 2 0,-3 3-16,0 0-8,0 0 40,0 0 24,0 0 0,0 0 40,0 0-376,0 0 616,0 0-295,0 0 15,0 0-40,0 0-505,0 0 1026,0 0-505,0 0 0,0 0-665,0 0 1234,0 0-577,0 0-56,0 0-593,0 0 1226,0 0-641,0 0 40,0 0-593,0 0 1162,0 0-569,0 0-32,0 0 16,0 0-545,0 0 1082,0 0-553,0 0-96,0 0-265,0 0 361,0 0-776,0 0-416,0-4-360,0 4 1576,0-12-1921,0 0-3360,0 12 5281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47:51.43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38 0 8969,'0'0'0,"-15"5"865,9 1-897,6-6 32,-15 6-264,14-4-257,1 0-215,0-2-128,0 0 864,0 0-856,4 0-64,11 0-8,-11 0 71,23 4-1975,-27-4 2832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37:10.45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48 37 144,'0'0'0,"0"0"0,-1 0 136,1-3-24,-2 0-16,2 0-32,0 3-64,-1-2 56,1-3 24,-2 2 40,2 0 136,0 3-256,0-3 288,0 0 112,0 0 176,0 3 80,0 0-656,0-3 720,0 3 0,0 0-79,0-3-153,0 3-488,0 0 512,0 0-136,0 0-64,0 0-8,0 0-1808,0 0 3304,0 0-1480,0 2 16,0-2 40,0 0-376,0 0 384,0 0 48,0 0-39,0 0-65,0 0-1865,0 1 3386,0-1-1633,0 0-64,0 0-96,0 0-56,0 0 40,0 0-16,0 2-8,0-2 64,0 0-80,0 1 16,0 1-8,0 1-8,0 0 24,0-3-24,0 3 24,0 1-24,0-1 8,0 1 0,0-4-8,0 6 0,0 0 16,0 0 24,0 0-16,0-6-24,0 6 24,0 0-32,0 6 32,0-8-8,0-4-16,0 5 40,0 7 24,0-8-56,0 8-48,0-12 40,0 4 0,0 10 8,3-10 16,-3 8 64,0-12-88,0 4 0,3 2 16,-3 6-24,3-9-8,-3-3 16,0 5 8,0 0-48,3 0 32,-3-1-32,0-4 40,0 3 8,0 0-8,3 0 24,-3-1 8,0-2-32,0 3 40,0 0 48,0-2-24,0 1-72,0-2 8,0 1 0,0 1 64,0-1-80,0-1 88,0 0-72,0 0 16,0 0 32,0 0 24,0 0-208,0 0 328,0 0-200,0 0 48,0 0 16,0 0-336,0 0 536,0 0-312,0 0-80,0 0-192,0 0 592,0 0-952,0 0 96,0 0-289,-1-3-359,1 3 1240,-2 0-1584,-1-4-473,2 1-1207,1 3 3264</inkml:trace>
  <inkml:trace contextRef="#ctx0" brushRef="#br0" timeOffset="1218">1 228 1064,'0'0'0,"0"0"696,0-3 56,0 3-752,0 0 744,0 0-32,0 0-80,0 0-87,0 0-3178,0 0 5698,0 0-2721,0 0-40,0 0-112,0 0-4097,0-3 7962,0 3-3985,0 0-16,0 0-16,0 0-40,0 0 32,0 0 32,0 0-48,0 0 80,0 0-304,0 0 504,0 0-144,0 0 80,0 0 48,0 0-1240,0 0 2248,0 0-960,0 0-24,0 0-48,0 0-2432,0 0 4560,0 0-2240,3 0-80,-3 0-23,0 0-41,0 0 16,0 0-32,3 2 24,-3-1 16,0-1-24,0 2-16,3-1 64,-3 1-8,3-1-8,-3-1-32,0 0 56,3 2-8,0-1-16,0 2-16,-3-3-16,3 2 88,-3 1-48,3 0 16,0 0 16,-3-3-72,0 1 24,3 2 32,-1-2-56,1 1 32,-3-2-32,0 1-16,3 1 64,0-1 16,-3 1-48,0-2-16,3 1 48,-3-1-32,0 0-32,0 0 56,0 0-40,0 0-8,0 0 16,0 0 16,0 2-8,0-2-16,0 0 56,0 0-40,0 0-24,0 0-56,0 0 112,3 1-48,-3-1 0,0 0 16,0 0 32,0 0-16,0 0-8,0 0-144,3 0 232,-3 0-104,0 0 16,0 0 0,0 0-24,0 0 16,3 0 48,-3 0-64,0 0 112,3-3 48,-3 3 40,0-3 8,0 3-208,3 0 248,-3-3-48,3 0 16,-3 1-80,0 2-136,0-3 96,3 0 24,-3 3-80,3-3 40,-3 3-80,3-3 24,-3 0 8,0 0-40,0 3 8,3-3 96,-3 0-64,3 0 16,0 0-8,-3 3-40,0-3-40,3 0 56,-3 0 8,0 0 32,0 3-56,3-3 104,-3 3-64,0 0 0,0-3-24,0 3-16,0 0 32,3-3 40,-3 3-40,0 0 48,0 0-80,0 0 32,0-3-24,0 3 56,0 0-64,0 0 24,0 0 8,0 0 8,0 0-136,0 0 216,0 0-216,0 0-192,0 0-264,0 0 1368,0 0-2528,0 0 496,0 0-593,-5-3-575,5 3 2384,-1-3-4265,1 3 4265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37:17.551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93 1 1720,'0'0'0,"0"1"1576,0-1-1576,0 5 1040,0 1-303,0 7-177,0-13-120,0 0-440,-1 0 312,1 1-56,-2-1-72,2 2 8,0-2-192,0 1 176,-1 1 16,1-1 80,0 1-24,0-2-248,-2 1 296,2 1-48,0-1-16,-1-1-64,1 0-168,0 2 120,0-1-40,0-1-32,0 2-24,0-2-24,0 1 80,0 1 16,0-1-40,0 1 73,0-2-129,0 1 56,0 2 8,0-1 56,0 2-80,0-4-40,0 3 88,0 1 0,0 1-40,0 1 24,0-6-72,-2 13 64,2-8-40,-1 9-16,-1-9 24,2-5-32,0 13-8,0-8 48,-1 8-32,1-9-8,0-4 0,-1 17 24,1-12-24,0 12 0,0-5-16,0-12 16,0 11-16,0-5 8,0 11 32,0-13 8,0-4-32,0 6 24,0-2-24,0 1 8,0-2-48,0-3 40,2 3 8,-2-2-16,3 2 32,-3-1 16,0-2-40,0 1 8,0 1 32,0-1-24,0 1 32,0-2-48,0 0 72,0 1 16,0 1 16,0-2-24,0 0-80,0 0 144,0 0-40,0 0 0,0 0 24,0 0-608,0 0 1112,0 0-528,0 0 48,0 0-80,0 0-1032,0 0 1904,0 0-904,0 0 0,0 0 16,0 0-1136,0 0 2208,0 0-1056,0 0-40,0 0 40,0 0-1376,0 1 2688,0-1-1344,0 0-24,0 0-64,0 0 48,0 0-40,0 0 88,0 0-56,0 0 0,0 0-8,0 2-8,0-2 24,0 1 8,0 2 8,0 0-24,0-2 48,0-1-40,0 2 40,0 1-32,0-2 24,0 2-24,0-3-8,0 3-16,-1 2 40,1-1 0,-2 1-16,2-5-8,-1 6 48,0-1-56,1 1 0,-2 0 16,2-6-8,0 5 32,0-1-24,-1 1 24,1-2-16,0-3-16,0 3-40,0-2 72,0 1-24,0-2-40,0 0 32,0 1 16,0-1-48,0 0 64,0 0 24,0 0-56,0 0 16,0 0 24,0 0-48,0 0 0,0 0-32,0 0 88,0 0-64,0 0-24,0 0-32,0 0 152,0 0-208,0 0 32,0 0-32,0 0-48,0 0 704,0 0-1288,0 0 456,0-3-40,0 0-112,0 3 456,0 0-696,0-3-281,0 0-223,0 0-200,0 3 1400,0-3-1448,3 3-1673,-3 0 3121</inkml:trace>
  <inkml:trace contextRef="#ctx0" brushRef="#br0" timeOffset="1352">36 281 1040,'0'0'0,"-2"0"880,2 0-40,0 0-840,-1 0 864,1 0-136,0 0-111,-2 0-65,2 0-552,0 0 432,0 0-96,0 0-32,0 0-32,0 0-1616,0 0 2904,0 0-1376,0 0 0,0 0-24,0 0-2248,0 0 4304,0 0-2088,0 0 8,0 0-24,0 0-2704,3 0 5328,-3 0-2584,0 0-24,0 0 0,0 0-128,0 0 104,3 0-56,-3 0 8,3 0 0,-3 0-56,0 0 8,3 0 24,0 0-16,0 0 0,-3 0-16,4 0 40,1 0-8,-1 0 0,1-3-40,-5 3 8,4 0-16,1 0 64,-1 0-48,0 0 32,-4 0-32,3 0 64,0 0-64,0 0 40,-3 0 48,0 0-88,0 0 73,0 0-9,0 0 24,0 0-8,0 0-385,0 0 682,0 0-305,0 0-56,0 0-40,0 0-417,0 0 866,0 0-449,0 0 32,0 0 24,0 0-473,0 0 930,0 0-433,0 0 16,0 0 80,0 0-921,0 0 1666,-1 0-705,-1 0-8,1 0-104,1 0-80,-3 0 80,-2 0-64,1 0-80,-2 0 104,6 0-40,-6 0-8,0 0 24,-6 0 32,9 0-96,3 0 48,-4 0 16,-8 0-16,11 0 80,-4 0-48,5 0-32,-3-3-16,0 3 40,0 0-24,0 0 32,3 0-32,-1 0 16,-1-3-8,1 3 16,0 0-8,1 0-16,-2 0 0,1 0 0,-1 0-48,2 0 24,0 0 24,0 0-24,0 0-8,0 0-24,0 0 168,0 0-328,0 0 128,0 0-16,0 1 8,0-1 96,0 0-64,0 2-56,0-1 72,3 1-32,-3-2 80,0 0-64,3 1 72,-3 1-32,3-1 64,-3-1-40,0 2 0,3-1-32,0 2 56,-3 1-40,0-4 16,3 3 32,0 2 32,-3-2-56,3 1 8,-3-4-16,3 5 24,0-1 0,-3 1 8,3-1 0,-3-4-32,3 3 8,-3 1 0,3 1 8,0-1-16,-3-4 0,0 3-8,2 2 16,-2-2-48,3 0 32,-3-3 8,0 4 0,3-3-24,0 1 24,-3-1 24,0-1-24,3 2 8,-3-1 8,0-1 16,0 0-8,0 0-24,0 0 8,0 0 32,0 0 8,0 0-24,0 0-144,0 0 304,0 0-152,0-3-16,0 3 40,0 0-56,0 0 8,0-3 8,3 3 8,-3-4 8,0 4-32,3-4 56,-3-1-8,3-8 24,-3 10-56,0 3-16,3-12 24,0 9-8,-3-1 8,3-1 0,-3 5-24,3-13 32,-3 10 16,3 0-40,-3 0 8,0 3-16,0-3 16,3 0-8,-3 0-16,0 0 16,0 3-8,0 0 16,0-3 8,0 3 40,0 0-64,0 0-8,0 0-56,0 0-144,0 0 488,0 0-896,0 0-24,0 0-425,0 2-655,0-2 1720,-2 0-2905,1 0-423,1 0 3328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37:30.60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0 1 40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37:35.50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77 24 1800,'0'0'0,"0"0"1120,0 0-256,-1 0-152,1 0-712,-1 0 577,-1 0-169,-1 0-8,2 0-16,1 0-384,-2 0 352,1 1-32,-1 1 24,2-2 48,0 0-392,0 0 368,0 0 0,0 0-24,0 1-88,0-1-256,0 0 256,0 0-7,0 0-81,0 2-48,0-2-120,0 1 144,0-1 8,0 0-16,0 0 96,0 0-232,0 0 160,0 0-24,0 2 72,0-1-64,0-1-144,0 2 136,0 2-32,0-2-72,0 1 72,0-3-104,0 4 32,0 1 16,0-1 0,0 2-24,0-6-24,0 4 24,0 1 16,0 7 24,0-9 24,0-3-88,0 6 40,0 7 8,0-9-16,0 13-32,0-17 0,0 11 56,0 1 24,0 2 24,0-3-32,0-11-72,0 17 72,0-1-32,0-3 0,0 4 64,0-17-104,3 14 56,-3 1 32,0 1-16,3-4-24,-3-12-48,0 14 32,3-1 0,-3-1 32,0 0-40,0-12-24,0 13 88,0-9-32,0 8-72,0-9 80,0-3-64,0 6 32,0 0-32,0 6 32,0-9-32,0-3 0,0 1-56,0 2 128,0 0-8,0-3-48,0 0-16,0 2 64,0-1-64,0-1-24,0 0 40,0 0-16,0 0-16,0 0-8,0 0-64,0-3-8,0 3 96,0-3-176,0 0-56,0 3-192,0 0-192,0 0 616,0-3-856,-1 0-96,-1 0-145,1-1-255,1 4 1352,-3-15-1408,0 2-153,1-3-1703,2 16 3264</inkml:trace>
  <inkml:trace contextRef="#ctx0" brushRef="#br0" timeOffset="1337">52 28 1840,'0'0'0,"-1"0"1072,-2 0-472,-2 0-312,5 0-288,-3 0 144,1 0-48,-1 0 24,0 2 8,3-2-128,-2 1 80,1-1 16,-1 0 8,2 0 9,0 0-113,0 0 200,-1 0 80,1 0 8,-2 0 40,2 0-328,0 2 304,-1-2-48,1 0 32,-2 0-48,2 0-240,0 0 240,-1 3-40,-1 0-40,1-2 0,1-1-160,-2 2 104,1-1-24,1 1-64,-2 1 40,2-3-56,-1 0 0,-1 0-8,1 1 48,-1 1-64,2-2 24,-1 1 40,-1 1 32,1-2-48,-1 1 32,2-1-56,0 0 104,0 0-16,0 0 88,0 0-24,0 0-672,0 0 1176,0 0-520,0 0-8,0-3 0,0 3-128,0 0 104,0 0 8,0 0-55,0 0 23,0 0-433,0 0 778,0 0-361,0-3-96,0 3 32,0 0-96,0 0-32,0 0-1,3 0 49,-3 0 80,0 0-40,3-3 16,-3 0 24,3 3-40,-3 0 40,3-3-24,0 3 40,0-3 24,-3 3-40,0-3 8,3 3-8,0 0-16,0-3-24,-3 3 40,3-3-8,0 0-32,0-1 56,0 1 16,-3 3-32,3 0-8,1 0 48,1-3-64,-2 0 16,-3 3 8,4-3 16,-1 0 8,0 0-8,0 0-16,-3 3 0,0 0 64,0 0-24,0 0 96,0 0 25,0 0-562,0 0 970,0 0-297,0 0-24,0 0-24,0 0-1537,0 0 2850,0 0-1441,0 0-32,0 0-8,0 0-1809,0 0 3490,0 0-1769,0 2-32,0-2 64,0 1-24,0 1 40,0-2-48,0 1 56,0-1-24,0 2-16,0-2-8,0 1 24,0 1-8,0-2 8,0 1 8,0 1 8,0-1 0,3 2-8,-3-3-8,0 3 8,0 0-16,0 0 24,3-2-24,-3-1 8,0 3 8,0 0 24,0-1-32,0-1 8,0-1-8,3 5 0,-3-1 0,0 1-32,0-1 56,0-4-24,3 6 40,-3-2 8,0 1 0,0-1 0,0-4-48,0 3 0,0-3 16,0 2 32,0-2 8,0 0-56,0 0 56,0 0-24,0 0 80,0 0-64,0 0-296,0 0 592,0 0-160,0 0-80,0 0 112,0 0-1064,0 0 1952,0 0-832,0 0 128,0 0 56,0 0-2688,0 0 4872,0 0-2303,0 0-89,-2 0-120,2 0-128,-2 0 160,-1 0-16,0 0-16,0-3 0,3 3-128,-5 0 40,2-3-8,0 3-48,-1 0 64,4 0-48,-3 0 24,0 0-16,0 0 48,1 0-96,2 0 40,-1 0-24,0 0 0,-1 0-8,1 0 48,1 0-16,-2 0 0,1 0 16,1 0-56,-2 0 8,2 0 32,0 0-8,0 0-8,-1 0 16,1 0-64,0 0 64,0 0-40,0 0-56,0 0 0,0 0 16,0 0 392,0 0-784,0 1 232,0 1-57,0-2-207,0 0 504,0 0-728,0 0-240,0 0-392,0 0-201,0 0 6178,0 0-11154,3-3 4160,0 3-1031,-3 0 3408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37:38.62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 58 1720,'0'0'0,"0"0"0,0 0 1080,0 0-320,0 0-320,-1 2-32,1-2-408,0 1 457,-2 1-25,1-1-64,1-1-80,0 0-288,0 0 208,0 0-88,0 2 56,0-2-136,0 0-40,0 0 16,0 0 8,0-3-40,0 3 104,0 0-88,3 0 56,-3 0-32,0 0 8,3 0-80,-3 0 48,0-3 24,0 3 0,2-3-16,-2 3 8,0 0-16,0-3-24,3 3 48,0 0 40,-3 0-64,3 0 32,0-3-16,0 0 16,-3 0-56,0 3 24,3-4 8,2 1 0,-2-2 24,0 2-32,-3 3 0,3-3 32,0 3 0,-1-3 0,-2 3 8,0 0-40,0-3 16,3 3-16,-3 0-8,0 0 8,0-2-24,0 2 32,0 0 56,3-3-40,-3 3-24,0 0 16,0 0-8,3-3-16,-3 3 0,0 0 8,0-3 24,3 3 0,-3 0 0,0 0-24,3 0 16,-3-3 8,0 3-32,0-3 48,0 3-40,0 0 40,0 0 24,0 0 40,0 0 0,0 0-416,0 0 728,0 0-352,0 0-32,0 0 24,0 0-624,0 0 1192,0 0-576,0 0 24,0 0-40,0 0-808,0 0 1560,0 0-768,0-3 40,0 3 16,0 0-72,0 0 128,0 0 16,0 0 32,0 0 32,0 0-864,0 0 1528,0 0-680,0 0-23,0 0-65,0 0-1441,0 0 2746,0 1-1369,0-1-64,0 0-32,0 0 56,0 0-112,0 0-1,0 0 17,3 0 0,-3 0 96,0 0-48,0 0-24,0 0 8,0 0 32,0 0 248,3 2-504,-3-1 224,3 1 8,-3-1 32,0-1 24,3 2-16,0 2 48,0-2-24,0 2 8,-3-4-16,3 4 40,0-2-48,0-1 8,0 1-16,-3-2 16,3 3-16,-3 0 32,3 1 24,0-1-16,-3-3-24,3 3 24,0-1-8,0 1-40,0 0 32,-3-3-8,0 3-8,3-1 16,0 0 8,-3-1-16,0-1 0,0 2 8,2-1 56,-2 1-32,0-1 64,0-1-96,0 2 88,0-2-24,0 0 65,0 1-25,0-1-104,0 0 136,0 0 32,0 0-16,0 0-8,0 0-744,0 0 1344,0 0-600,0 0 0,0 0 0,0 0-1320,0 0 2496,0 0-1200,0 0 8,0 0 56,0 0-1936,-1 0 3624,0 0-1752,-1 2-56,-1-2-80,3 0 16,-4 1-8,1-1 24,0 2 8,-2-1-8,5-1-16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37:45.22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73 0 560,'0'0'0,"-6"14"256,6-14-256,-13 14 152,8 3-16,-8-4 16,13-11 48,0-2-200,-1 4 184,-1-1-56,-1 1-56,0 1-56,3-5-16,-3 3 0,0 1 8,2 1-56,-1-1-32,2-4 80,-3 3-104,2 0-32,-1-1 24,-1 1 32,3-3 80,-1 4-64,-1-3 24,2 1 24,0-1 16,0-1 0,0 2 16,0-1-16,0-1-40,0 0 40,0 0-136,0 0-328,5 0-48,-5 0 512</inkml:trace>
  <inkml:trace contextRef="#ctx0" brushRef="#br0" timeOffset="1211">20 117 568,'0'0'0,"0"0"0,0 2 376,-2-1-184,1 4-88,-1-4 8,2-1-112,-1 2 40,-1-2-64,1 0-48,1-3-120,0 3 192,0-3-280,0 0 16,0 3 80,0 0 80,0 0 104,0-5 32,0 5 144,0-3 144,0 3 232,0 0-552,0 0 768,0-3 40,0 0 32,0 3-160,0 0-680,0-2 521,0 2-113,-2-3-120,1 3-64,1 0-224,-2 0 96,1 0 32,-1 0 16,1 0 40,1 0-184,-2 0 280,2 0-24,0 0-48,0 0-56,0 0-152,0 0 8,0-3 0,0 3-16,3-3 48,-3 3-40,0 0 176,0 0-8,0 0 88,0 0-8,0 0-1096,0 0 1888,0 0-800,0 0-72,0 0 0,0 0-1784,-1 0 3424,1 0-1648,0 0-23,0 0 39,0 0-176,-2 0 208,2 0 40,0 0 16,0 1-64,0-1-200,0 2 152,0 1-88,0-2-40,0 1 8,0-2-32,0 4 8,0 0 24,0 10 16,3-2-16,-3-12-32,0 11 64,3-5-16,-3 11 0,0-11 40,0-6-88,0 13 40,0-7 8,0 10 24,3-1-16,-3-15-56,0 12 48,0 0 24,0-8-64,3 9-32,-3-13 24,0 14 48,0-8-32,3 11-8,-3-5 24,0-12-32,3 12-8,-3 0 24,3-9-8,0 3 64,-3-6-72,0 6 8,0-2-32,3 1 136,-3-3-56,0-2-56,0 3 96,0 0 64,0 0-96,0 0 72,0-3-136,0 3 184,0-1-56,0 1 88,0-2-152,0-1-64,0 2 88,0-2-40,0 1-48,0 1 0,0-2 0,0 0 16,0 0 48,0 0 16,0 0 16,0 0-352,0 0 592,0 0-328,0 0 40,3 1-24,-3-1-24,0 0-8,0 0 24,0 0-24,0 0 8,0 0-8,0 0-8,0 0-40,0 0 32,0 0 128,0 0-208,0-3 88,0 3 32,0 0 24,0 0-40,3 2-16,-3-1 24,0 1-16,0-2-48,0 0 56,0 0 48,0 1-64,0 1 0,3-1-8,-3-1 24,0 2 24,0-1 16,0-1 32,0 0 40,0 0-112,0 0 48,0 2-24,0-2-24,3 1 96,-3 0-24,0-1 16,0 0-24,0 0-64,0 0 73,0 2-49,0 2 64,0-2-80,0-2-8,0 1 8,0 1 24,0-1-24,0 4 56,0-5-64,0 1 48,0 1 48,0-1-88,0-1-16,0 0 8,3 0-64,-3 0 112,0 0 0,0 0-48,0 0-48,0 0-32,0 0-152,0 0-137,0 0 1098,0 0-2010,0-3 385,0 0-272,0-1-264,0 4 1432,0-12-2057,0-3-968,0 3-567,0 12 3592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3T14:54:08.41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100 31 3072,'0'0'0,"0"0"0,-4-3 968,-10-1-488,10 0-143,-9-1-33,13 5-304,0-3 224,0 0-16,0 3-64,0 0 48,0 0-192,0 0 296,0 0-24,0 0 144,0 0 32,0 0-1880,0 0 3304,0 0-1360,0 0 8,0-3-24,0 3-496,0 0 489,0 0 23,0 0-136,0 0-16,0 0-2097,0-3 3818,0 3-1777,0 0 32,0 0-80,0 0-256,0 0 216,0 0 0,0 0-40,0 0-8,0 0-944,0 0 1712,0 0-880,0 0 72,3 2 0,-3-2-128,0 1 104,3 1-32,-1 2 0,3 1 8,-5-5-80,4 4 104,8 1 57,-9 6-81,9-6-24,-12-5-56,4 12 72,11-1-16,-3 4-24,0 0 40,-12-15-72,13 16 0,2 1 64,-2-3-32,2 1-32,-15-15 0,14 15 16,0 0-64,-2-2 80,2 1-48,-14-14 16,13 13 32,-1-1-80,1-6 32,0 10-16,-13-16 32,14 4-24,-1 10 64,-1-10-56,0 8 24,-12-12-8,4 4-32,9 1 32,-10-1-8,2 1-8,-5-5 16,12 4-8,-12-2-48,4-1 56,-1 1 16,-3-2-16,3 1 8,0 1-72,-3-1 40,0-1 24,0 0 32,3 0 48,-3 0-40,0 0-40,0 0-24,0 0 40,0 0-48,0 0 48,0 0 8,0 0-32,0 0 48,0 0 0,0 0-16,0 0-120,0 0 232,0 0-120,0 0-8,0 0 16,0 0-208,0 0 384,0 0-176,0 0-248,0 0 480,0 0-232,0 0 16,0 0 0,0 0-400,0 0 744,0 0-320,0 0-40,0 0 8,0 0-536,3 0 1048,-3 0-528,0 0 24,0 0-16,0 0-24,0 0 8,0 0 16,0 0 0,0 0-80,0 0 144,0 0-56,0 0-24,0 0-136,0 0 224,0 0-104,0 0-72,0 0 72,0 0-336,0 0-433,-2 0-767,-2 0-840,4 0 2384,0 0-6474,0 0 6474</inkml:trace>
  <inkml:trace contextRef="#ctx0" brushRef="#br0" timeOffset="1642">11 367 2208,'0'0'0,"0"0"0,-1 0 904,-1 0-352,-2-2-88,2-1-56,2 3-408,-1-3 377,1 3-1,0 0 8,0 0 32,0 0-416,0-3 440,0 3 40,0-3 8,0 3 0,0 0-488,0 0 440,0 0-32,0 0 16,0 0-71,0 0-1978,0 0 3554,0 0-1673,3 0-144,-3 0-64,0 0-48,3 0 32,-3-3-32,3 0 16,0 0 80,-3 3-96,4-3 104,1 0 16,7 0 16,-10-9-48,-2 12-88,5-3 120,7-9 16,-9 8-8,10-11 16,-13 15-144,4-4 24,11-14 72,-3 6 0,-7 0-8,-5 12-88,17-13 104,-2-2-24,-2-1-24,2 1-8,-15 15-48,14-15 72,-1 0-56,-1 0 0,-8 2-24,-4 13 8,16-13 72,-11 8-16,10-12-8,-11 5 32,-4 12-80,14-5 40,-10-9-24,8 9 24,-9-8-40,-3 13 0,4-3 24,10-9 8,-14 9-8,4-1 8,-4 4-32,4-5 8,1 1 32,-2 1-16,-3 0 16,0 3-40,0 0 16,3 0 32,-3 0 48,0-3-16,0 3-80,0 0 136,0 0-56,0 0 32,0 0-8,0 0-536,0 0 968,0 0-424,0 0-48,0 0-24,0 0-792,0 0 1536,0 0-760,0 0 0,0 0 8,0 0-896,0 0 1720,0 0-832,0 0-40,0 0 72,0 0-976,0 0 1904,0 0-944,0 0 41,0 0-57,0 0-1153,0 0 2314,0 0-1145,0 0-32,0 0 56,0 0-1361,0 0 2650,0 0-1321,0 0 16,0 0-32,0 0-1465,0 0 2906,0 0-1401,0 0-16,0 0 0,0 0-1633,0 0 3282,0 0-1673,0 0-8,0 0 48,0 0-1825,0 0 3554,0 0-1729,0 0 32,0 0-56,0 0-1993,0 0 3962,0 0-1985,0 0-2033,0 0 4074,0 0-2017,0 0-24,0 0 16,0 0-2177,0 0 4322,0 0-2137,0 0-16,0 0 0,0 0-2289,0 0 4594,0 0-2305,0 0-8,0 0 32,0 0-2465,0 1 4810,0-1-2361,0 0-40,0 0 32,0 0-24,0 0 48,0 0-32,0 0 16,0 0-128,0 0 184,0 0-72,0 0 16,0 0-72,0 0-56,0 0 168,0 0-136,0 0-48,0 0 216,0 0-400,0 0-112,0 0-377,0 0-575,0 0 4209,-2 0-7666,-1 0 2248,0-3-2912,3 3 5481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theme" Target="../theme/theme1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3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 /><Relationship Id="rId3" Type="http://schemas.openxmlformats.org/officeDocument/2006/relationships/image" Target="../media/image28.png" /><Relationship Id="rId7" Type="http://schemas.openxmlformats.org/officeDocument/2006/relationships/customXml" Target="../ink/ink2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7.xml" /><Relationship Id="rId6" Type="http://schemas.openxmlformats.org/officeDocument/2006/relationships/image" Target="../media/image30.png" /><Relationship Id="rId5" Type="http://schemas.openxmlformats.org/officeDocument/2006/relationships/customXml" Target="../ink/ink1.xml" /><Relationship Id="rId4" Type="http://schemas.openxmlformats.org/officeDocument/2006/relationships/image" Target="../media/image2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8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 /><Relationship Id="rId13" Type="http://schemas.openxmlformats.org/officeDocument/2006/relationships/customXml" Target="../ink/ink7.xml" /><Relationship Id="rId3" Type="http://schemas.openxmlformats.org/officeDocument/2006/relationships/image" Target="../media/image34.png" /><Relationship Id="rId7" Type="http://schemas.openxmlformats.org/officeDocument/2006/relationships/customXml" Target="../ink/ink4.xml" /><Relationship Id="rId12" Type="http://schemas.openxmlformats.org/officeDocument/2006/relationships/image" Target="../media/image39.png" /><Relationship Id="rId2" Type="http://schemas.openxmlformats.org/officeDocument/2006/relationships/notesSlide" Target="../notesSlides/notesSlide13.xml" /><Relationship Id="rId16" Type="http://schemas.openxmlformats.org/officeDocument/2006/relationships/image" Target="../media/image41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36.png" /><Relationship Id="rId11" Type="http://schemas.openxmlformats.org/officeDocument/2006/relationships/customXml" Target="../ink/ink6.xml" /><Relationship Id="rId5" Type="http://schemas.openxmlformats.org/officeDocument/2006/relationships/customXml" Target="../ink/ink3.xml" /><Relationship Id="rId15" Type="http://schemas.openxmlformats.org/officeDocument/2006/relationships/customXml" Target="../ink/ink8.xml" /><Relationship Id="rId10" Type="http://schemas.openxmlformats.org/officeDocument/2006/relationships/image" Target="../media/image38.png" /><Relationship Id="rId4" Type="http://schemas.openxmlformats.org/officeDocument/2006/relationships/image" Target="../media/image35.png" /><Relationship Id="rId9" Type="http://schemas.openxmlformats.org/officeDocument/2006/relationships/customXml" Target="../ink/ink5.xml" /><Relationship Id="rId14" Type="http://schemas.openxmlformats.org/officeDocument/2006/relationships/image" Target="../media/image40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 /><Relationship Id="rId3" Type="http://schemas.openxmlformats.org/officeDocument/2006/relationships/image" Target="../media/image42.png" /><Relationship Id="rId7" Type="http://schemas.openxmlformats.org/officeDocument/2006/relationships/image" Target="../media/image4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9.xml" /><Relationship Id="rId6" Type="http://schemas.openxmlformats.org/officeDocument/2006/relationships/customXml" Target="../ink/ink10.xml" /><Relationship Id="rId11" Type="http://schemas.openxmlformats.org/officeDocument/2006/relationships/image" Target="../media/image46.png" /><Relationship Id="rId5" Type="http://schemas.openxmlformats.org/officeDocument/2006/relationships/image" Target="../media/image43.png" /><Relationship Id="rId10" Type="http://schemas.openxmlformats.org/officeDocument/2006/relationships/customXml" Target="../ink/ink12.xml" /><Relationship Id="rId4" Type="http://schemas.openxmlformats.org/officeDocument/2006/relationships/customXml" Target="../ink/ink9.xml" /><Relationship Id="rId9" Type="http://schemas.openxmlformats.org/officeDocument/2006/relationships/image" Target="../media/image45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9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lejandroen.garcia@urosario.edu.co" TargetMode="External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32.xml" /><Relationship Id="rId4" Type="http://schemas.openxmlformats.org/officeDocument/2006/relationships/hyperlink" Target="mailto:Luna.duran@urosario.edu.co" TargetMode="Externa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35.xml" /><Relationship Id="rId4" Type="http://schemas.openxmlformats.org/officeDocument/2006/relationships/image" Target="../media/image49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/>
              <a:t>1° Proyecto</a:t>
            </a:r>
            <a:endParaRPr lang="es-ES" sz="44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Luna Durán</a:t>
            </a:r>
          </a:p>
          <a:p>
            <a:pPr marL="0" indent="0"/>
            <a:r>
              <a:rPr lang="en"/>
              <a:t>Alejandro García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710639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b="0" err="1">
                <a:latin typeface="Montserrat ExtraLight"/>
                <a:sym typeface="Montserrat ExtraLight"/>
              </a:rPr>
              <a:t>Introducción</a:t>
            </a:r>
            <a:r>
              <a:rPr lang="en" sz="1600" b="0">
                <a:latin typeface="Montserrat ExtraLight"/>
                <a:sym typeface="Montserrat ExtraLight"/>
              </a:rPr>
              <a:t> a la </a:t>
            </a:r>
            <a:r>
              <a:rPr lang="en" sz="1600" b="0" err="1">
                <a:latin typeface="Montserrat ExtraLight"/>
                <a:sym typeface="Montserrat ExtraLight"/>
              </a:rPr>
              <a:t>visión</a:t>
            </a:r>
            <a:r>
              <a:rPr lang="en" sz="1600" b="0">
                <a:latin typeface="Montserrat ExtraLight"/>
                <a:sym typeface="Montserrat ExtraLight"/>
              </a:rPr>
              <a:t> </a:t>
            </a:r>
            <a:r>
              <a:rPr lang="en" sz="1600" b="0" err="1">
                <a:latin typeface="Montserrat ExtraLight"/>
                <a:sym typeface="Montserrat ExtraLight"/>
              </a:rPr>
              <a:t>por</a:t>
            </a:r>
            <a:r>
              <a:rPr lang="en" sz="1600" b="0">
                <a:latin typeface="Montserrat ExtraLight"/>
                <a:sym typeface="Montserrat ExtraLight"/>
              </a:rPr>
              <a:t> </a:t>
            </a:r>
            <a:r>
              <a:rPr lang="en" sz="1600" b="0" err="1">
                <a:latin typeface="Montserrat ExtraLight"/>
                <a:sym typeface="Montserrat ExtraLight"/>
              </a:rPr>
              <a:t>computadora</a:t>
            </a:r>
            <a:endParaRPr lang="en" sz="1600" b="0">
              <a:latin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6" descr="Texto&#10;&#10;Descripción generada automáticamente">
            <a:extLst>
              <a:ext uri="{FF2B5EF4-FFF2-40B4-BE49-F238E27FC236}">
                <a16:creationId xmlns:a16="http://schemas.microsoft.com/office/drawing/2014/main" id="{78303490-026E-8A84-DE25-49941245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28" y="1155218"/>
            <a:ext cx="5702560" cy="1771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n 17">
            <a:extLst>
              <a:ext uri="{FF2B5EF4-FFF2-40B4-BE49-F238E27FC236}">
                <a16:creationId xmlns:a16="http://schemas.microsoft.com/office/drawing/2014/main" id="{C5346134-36B0-1E96-275A-5A2F30D8F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61" y="3256852"/>
            <a:ext cx="5743265" cy="1771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0C3C84-B8E0-0309-0BE6-88743CC99745}"/>
                  </a:ext>
                </a:extLst>
              </p14:cNvPr>
              <p14:cNvContentPartPr/>
              <p14:nvPr/>
            </p14:nvContentPartPr>
            <p14:xfrm>
              <a:off x="5219114" y="2744755"/>
              <a:ext cx="3960" cy="72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0C3C84-B8E0-0309-0BE6-88743CC997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0114" y="2735755"/>
                <a:ext cx="21600" cy="24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194;p41">
            <a:extLst>
              <a:ext uri="{FF2B5EF4-FFF2-40B4-BE49-F238E27FC236}">
                <a16:creationId xmlns:a16="http://schemas.microsoft.com/office/drawing/2014/main" id="{0186EA61-AA12-C0B9-9573-B9488B01DAB5}"/>
              </a:ext>
            </a:extLst>
          </p:cNvPr>
          <p:cNvSpPr txBox="1">
            <a:spLocks/>
          </p:cNvSpPr>
          <p:nvPr/>
        </p:nvSpPr>
        <p:spPr>
          <a:xfrm>
            <a:off x="550843" y="233103"/>
            <a:ext cx="4556160" cy="70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CO" sz="4000"/>
              <a:t>Transformación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2DC3F35-D219-54DD-D528-63BED9778A18}"/>
                  </a:ext>
                </a:extLst>
              </p14:cNvPr>
              <p14:cNvContentPartPr/>
              <p14:nvPr/>
            </p14:nvContentPartPr>
            <p14:xfrm>
              <a:off x="5589554" y="4269715"/>
              <a:ext cx="18360" cy="9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2DC3F35-D219-54DD-D528-63BED9778A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0554" y="4260715"/>
                <a:ext cx="36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FFAA9ED-D64E-35F0-1A8F-F529D9687E29}"/>
              </a:ext>
            </a:extLst>
          </p:cNvPr>
          <p:cNvSpPr txBox="1"/>
          <p:nvPr/>
        </p:nvSpPr>
        <p:spPr>
          <a:xfrm>
            <a:off x="550843" y="1273028"/>
            <a:ext cx="22963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Montserrat"/>
              <a:buNone/>
              <a:tabLst/>
              <a:defRPr/>
            </a:pPr>
            <a:r>
              <a:rPr kumimoji="0" lang="es-419" sz="1600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"/>
                <a:sym typeface="Montserrat"/>
              </a:rPr>
              <a:t>Se utilizo erosión y cierre con </a:t>
            </a:r>
            <a:r>
              <a:rPr kumimoji="0" lang="es-419" sz="1600" b="0" i="0" u="none" strike="noStrike" kern="0" cap="none" spc="0" normalizeH="0" baseline="0" noProof="0" err="1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"/>
                <a:sym typeface="Montserrat"/>
              </a:rPr>
              <a:t>kernels</a:t>
            </a:r>
            <a:r>
              <a:rPr kumimoji="0" lang="es-419" sz="1600" b="0" i="0" u="none" strike="noStrike" kern="0" cap="none" spc="0" normalizeH="0" baseline="0" noProof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"/>
                <a:sym typeface="Montserrat"/>
              </a:rPr>
              <a:t> 3x3 y 5x5 respectivamente.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85ABA618-3275-929C-827C-F0AF8871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47" y="1546360"/>
            <a:ext cx="8673860" cy="133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A94C8939-644B-DCA3-8287-A1F554C1D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0" y="3210319"/>
            <a:ext cx="8673860" cy="133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194;p41">
            <a:extLst>
              <a:ext uri="{FF2B5EF4-FFF2-40B4-BE49-F238E27FC236}">
                <a16:creationId xmlns:a16="http://schemas.microsoft.com/office/drawing/2014/main" id="{5683943C-7046-80A8-354F-A6A45679A3BC}"/>
              </a:ext>
            </a:extLst>
          </p:cNvPr>
          <p:cNvSpPr txBox="1">
            <a:spLocks/>
          </p:cNvSpPr>
          <p:nvPr/>
        </p:nvSpPr>
        <p:spPr>
          <a:xfrm>
            <a:off x="3869013" y="352539"/>
            <a:ext cx="5039917" cy="8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CO" sz="4000"/>
              <a:t>Transformación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85ABA618-3275-929C-827C-F0AF8871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70" y="1485767"/>
            <a:ext cx="8673860" cy="133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A94C8939-644B-DCA3-8287-A1F554C1D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0" y="3089133"/>
            <a:ext cx="8673860" cy="133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194;p41">
            <a:extLst>
              <a:ext uri="{FF2B5EF4-FFF2-40B4-BE49-F238E27FC236}">
                <a16:creationId xmlns:a16="http://schemas.microsoft.com/office/drawing/2014/main" id="{5683943C-7046-80A8-354F-A6A45679A3BC}"/>
              </a:ext>
            </a:extLst>
          </p:cNvPr>
          <p:cNvSpPr txBox="1">
            <a:spLocks/>
          </p:cNvSpPr>
          <p:nvPr/>
        </p:nvSpPr>
        <p:spPr>
          <a:xfrm>
            <a:off x="0" y="105155"/>
            <a:ext cx="5943300" cy="110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sz="40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9981D4-5580-6E24-4E00-B22F5E90E76C}"/>
              </a:ext>
            </a:extLst>
          </p:cNvPr>
          <p:cNvSpPr/>
          <p:nvPr/>
        </p:nvSpPr>
        <p:spPr>
          <a:xfrm>
            <a:off x="541065" y="1725396"/>
            <a:ext cx="793562" cy="846354"/>
          </a:xfrm>
          <a:prstGeom prst="rect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7A28F5-EA23-1B5D-DFB1-D50B0EDF75B6}"/>
              </a:ext>
            </a:extLst>
          </p:cNvPr>
          <p:cNvSpPr/>
          <p:nvPr/>
        </p:nvSpPr>
        <p:spPr>
          <a:xfrm>
            <a:off x="5102062" y="3324544"/>
            <a:ext cx="841238" cy="869096"/>
          </a:xfrm>
          <a:prstGeom prst="rect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7E7C5B-755D-E0A6-914D-8CB77E159CA7}"/>
              </a:ext>
            </a:extLst>
          </p:cNvPr>
          <p:cNvSpPr/>
          <p:nvPr/>
        </p:nvSpPr>
        <p:spPr>
          <a:xfrm>
            <a:off x="3426746" y="1809561"/>
            <a:ext cx="589159" cy="264521"/>
          </a:xfrm>
          <a:prstGeom prst="rect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4B39F4-12CC-D54B-4664-5AA114F62831}"/>
              </a:ext>
            </a:extLst>
          </p:cNvPr>
          <p:cNvSpPr/>
          <p:nvPr/>
        </p:nvSpPr>
        <p:spPr>
          <a:xfrm>
            <a:off x="7941632" y="3402698"/>
            <a:ext cx="637255" cy="288568"/>
          </a:xfrm>
          <a:prstGeom prst="rect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2" name="Google Shape;194;p41">
            <a:extLst>
              <a:ext uri="{FF2B5EF4-FFF2-40B4-BE49-F238E27FC236}">
                <a16:creationId xmlns:a16="http://schemas.microsoft.com/office/drawing/2014/main" id="{A9D6A07F-6C5D-6563-511A-86984E993A76}"/>
              </a:ext>
            </a:extLst>
          </p:cNvPr>
          <p:cNvSpPr txBox="1">
            <a:spLocks/>
          </p:cNvSpPr>
          <p:nvPr/>
        </p:nvSpPr>
        <p:spPr>
          <a:xfrm>
            <a:off x="3869013" y="352539"/>
            <a:ext cx="5039917" cy="86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CO" sz="4000"/>
              <a:t>Transformación</a:t>
            </a:r>
          </a:p>
        </p:txBody>
      </p:sp>
    </p:spTree>
    <p:extLst>
      <p:ext uri="{BB962C8B-B14F-4D97-AF65-F5344CB8AC3E}">
        <p14:creationId xmlns:p14="http://schemas.microsoft.com/office/powerpoint/2010/main" val="1695047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/>
              <a:t>TRANSFORMACIONES PARA  EQUALIZAR</a:t>
            </a:r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/>
              <a:t>Se buscaba eliminar las líneas en esta área de al imagen.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D882F51-A959-00C0-C901-8A18CD0C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5" y="1871151"/>
            <a:ext cx="4878225" cy="577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922465AF-289E-DC38-C8A8-B87127A5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89" y="2571750"/>
            <a:ext cx="4878237" cy="571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9">
                <a:extLst>
                  <a:ext uri="{FF2B5EF4-FFF2-40B4-BE49-F238E27FC236}">
                    <a16:creationId xmlns:a16="http://schemas.microsoft.com/office/drawing/2014/main" id="{BF3BAAE1-731D-0DAA-569C-A32C98416CE1}"/>
                  </a:ext>
                </a:extLst>
              </p14:cNvPr>
              <p14:cNvContentPartPr/>
              <p14:nvPr/>
            </p14:nvContentPartPr>
            <p14:xfrm>
              <a:off x="1757115" y="1844280"/>
              <a:ext cx="33480" cy="95760"/>
            </p14:xfrm>
          </p:contentPart>
        </mc:Choice>
        <mc:Fallback>
          <p:pic>
            <p:nvPicPr>
              <p:cNvPr id="9" name="잉크 9">
                <a:extLst>
                  <a:ext uri="{FF2B5EF4-FFF2-40B4-BE49-F238E27FC236}">
                    <a16:creationId xmlns:a16="http://schemas.microsoft.com/office/drawing/2014/main" id="{BF3BAAE1-731D-0DAA-569C-A32C98416C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8115" y="1835280"/>
                <a:ext cx="51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3">
                <a:extLst>
                  <a:ext uri="{FF2B5EF4-FFF2-40B4-BE49-F238E27FC236}">
                    <a16:creationId xmlns:a16="http://schemas.microsoft.com/office/drawing/2014/main" id="{A075C408-0DC8-BEF7-4082-122387801860}"/>
                  </a:ext>
                </a:extLst>
              </p14:cNvPr>
              <p14:cNvContentPartPr/>
              <p14:nvPr/>
            </p14:nvContentPartPr>
            <p14:xfrm>
              <a:off x="2107035" y="1819080"/>
              <a:ext cx="33840" cy="132120"/>
            </p14:xfrm>
          </p:contentPart>
        </mc:Choice>
        <mc:Fallback>
          <p:pic>
            <p:nvPicPr>
              <p:cNvPr id="13" name="잉크 13">
                <a:extLst>
                  <a:ext uri="{FF2B5EF4-FFF2-40B4-BE49-F238E27FC236}">
                    <a16:creationId xmlns:a16="http://schemas.microsoft.com/office/drawing/2014/main" id="{A075C408-0DC8-BEF7-4082-1223878018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8035" y="1810055"/>
                <a:ext cx="51480" cy="149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AD8C54A-E1E7-78B4-FD6A-6F991DD33FAF}"/>
                  </a:ext>
                </a:extLst>
              </p14:cNvPr>
              <p14:cNvContentPartPr/>
              <p14:nvPr/>
            </p14:nvContentPartPr>
            <p14:xfrm>
              <a:off x="4301595" y="3060720"/>
              <a:ext cx="36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AD8C54A-E1E7-78B4-FD6A-6F991DD33F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2595" y="3051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잉크 20">
                <a:extLst>
                  <a:ext uri="{FF2B5EF4-FFF2-40B4-BE49-F238E27FC236}">
                    <a16:creationId xmlns:a16="http://schemas.microsoft.com/office/drawing/2014/main" id="{86E907FB-8242-14BB-52F6-BB17DEB15F1A}"/>
                  </a:ext>
                </a:extLst>
              </p14:cNvPr>
              <p14:cNvContentPartPr/>
              <p14:nvPr/>
            </p14:nvContentPartPr>
            <p14:xfrm>
              <a:off x="4323915" y="3066840"/>
              <a:ext cx="28440" cy="149760"/>
            </p14:xfrm>
          </p:contentPart>
        </mc:Choice>
        <mc:Fallback>
          <p:pic>
            <p:nvPicPr>
              <p:cNvPr id="20" name="잉크 20">
                <a:extLst>
                  <a:ext uri="{FF2B5EF4-FFF2-40B4-BE49-F238E27FC236}">
                    <a16:creationId xmlns:a16="http://schemas.microsoft.com/office/drawing/2014/main" id="{86E907FB-8242-14BB-52F6-BB17DEB15F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5027" y="3057862"/>
                <a:ext cx="45860" cy="167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1A3A06E-CE56-66D3-35CE-E5D350C80A63}"/>
                  </a:ext>
                </a:extLst>
              </p14:cNvPr>
              <p14:cNvContentPartPr/>
              <p14:nvPr/>
            </p14:nvContentPartPr>
            <p14:xfrm>
              <a:off x="4674555" y="3067200"/>
              <a:ext cx="44640" cy="27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1A3A06E-CE56-66D3-35CE-E5D350C80A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5482" y="3058200"/>
                <a:ext cx="62423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잉크 28">
                <a:extLst>
                  <a:ext uri="{FF2B5EF4-FFF2-40B4-BE49-F238E27FC236}">
                    <a16:creationId xmlns:a16="http://schemas.microsoft.com/office/drawing/2014/main" id="{FF48E3A5-2847-0485-0C60-321CBE858E38}"/>
                  </a:ext>
                </a:extLst>
              </p14:cNvPr>
              <p14:cNvContentPartPr/>
              <p14:nvPr/>
            </p14:nvContentPartPr>
            <p14:xfrm>
              <a:off x="4691115" y="3050280"/>
              <a:ext cx="26640" cy="154440"/>
            </p14:xfrm>
          </p:contentPart>
        </mc:Choice>
        <mc:Fallback>
          <p:pic>
            <p:nvPicPr>
              <p:cNvPr id="28" name="잉크 28">
                <a:extLst>
                  <a:ext uri="{FF2B5EF4-FFF2-40B4-BE49-F238E27FC236}">
                    <a16:creationId xmlns:a16="http://schemas.microsoft.com/office/drawing/2014/main" id="{FF48E3A5-2847-0485-0C60-321CBE858E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82115" y="3041280"/>
                <a:ext cx="44280" cy="17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A058684-7D65-8193-2BED-14055EBA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LA ZONA PROBLEMA</a:t>
            </a: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442D52A8-E4DB-1E73-ABAC-45A79DAF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6" y="1172307"/>
            <a:ext cx="5838123" cy="2885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Google Shape;266;p48">
            <a:extLst>
              <a:ext uri="{FF2B5EF4-FFF2-40B4-BE49-F238E27FC236}">
                <a16:creationId xmlns:a16="http://schemas.microsoft.com/office/drawing/2014/main" id="{83BB4D1A-9694-E07C-930F-55907C43B666}"/>
              </a:ext>
            </a:extLst>
          </p:cNvPr>
          <p:cNvSpPr txBox="1">
            <a:spLocks/>
          </p:cNvSpPr>
          <p:nvPr/>
        </p:nvSpPr>
        <p:spPr>
          <a:xfrm>
            <a:off x="6262997" y="1514981"/>
            <a:ext cx="2604459" cy="288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US">
                <a:solidFill>
                  <a:schemeClr val="bg1"/>
                </a:solidFill>
              </a:rPr>
              <a:t>No se perdió la definición de los bordes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US">
                <a:solidFill>
                  <a:schemeClr val="bg1"/>
                </a:solidFill>
              </a:rPr>
              <a:t>Se perciben algunos objetos relevantes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US">
                <a:solidFill>
                  <a:schemeClr val="bg1"/>
                </a:solidFill>
              </a:rPr>
              <a:t>Hubo una reducción significativa de ruido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s-US">
                <a:solidFill>
                  <a:schemeClr val="bg1"/>
                </a:solidFill>
              </a:rPr>
              <a:t>No se logro reducir significativamente la zona de sobre iluminación</a:t>
            </a:r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1">
                <a:extLst>
                  <a:ext uri="{FF2B5EF4-FFF2-40B4-BE49-F238E27FC236}">
                    <a16:creationId xmlns:a16="http://schemas.microsoft.com/office/drawing/2014/main" id="{C1915569-894D-2FB0-A6B5-1DC98610A842}"/>
                  </a:ext>
                </a:extLst>
              </p14:cNvPr>
              <p14:cNvContentPartPr/>
              <p14:nvPr/>
            </p14:nvContentPartPr>
            <p14:xfrm>
              <a:off x="6365354" y="3520915"/>
              <a:ext cx="151200" cy="132480"/>
            </p14:xfrm>
          </p:contentPart>
        </mc:Choice>
        <mc:Fallback>
          <p:pic>
            <p:nvPicPr>
              <p:cNvPr id="11" name="잉크 11">
                <a:extLst>
                  <a:ext uri="{FF2B5EF4-FFF2-40B4-BE49-F238E27FC236}">
                    <a16:creationId xmlns:a16="http://schemas.microsoft.com/office/drawing/2014/main" id="{C1915569-894D-2FB0-A6B5-1DC98610A8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6354" y="3511915"/>
                <a:ext cx="1688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CDEDD16-CAD8-47B4-6BE1-28AA81670E40}"/>
                  </a:ext>
                </a:extLst>
              </p14:cNvPr>
              <p14:cNvContentPartPr/>
              <p14:nvPr/>
            </p14:nvContentPartPr>
            <p14:xfrm>
              <a:off x="6398114" y="1628395"/>
              <a:ext cx="133560" cy="1522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CDEDD16-CAD8-47B4-6BE1-28AA81670E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9114" y="1619395"/>
                <a:ext cx="151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CA1727E-C198-020F-C8D7-9A972DA9846B}"/>
                  </a:ext>
                </a:extLst>
              </p14:cNvPr>
              <p14:cNvContentPartPr/>
              <p14:nvPr/>
            </p14:nvContentPartPr>
            <p14:xfrm>
              <a:off x="6431594" y="2874355"/>
              <a:ext cx="115560" cy="13140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CA1727E-C198-020F-C8D7-9A972DA984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2566" y="2865355"/>
                <a:ext cx="133255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D7D651E-7121-40C7-788C-B517A60A0408}"/>
                  </a:ext>
                </a:extLst>
              </p14:cNvPr>
              <p14:cNvContentPartPr/>
              <p14:nvPr/>
            </p14:nvContentPartPr>
            <p14:xfrm>
              <a:off x="6411794" y="2293675"/>
              <a:ext cx="91080" cy="1191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D7D651E-7121-40C7-788C-B517A60A04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2758" y="2284675"/>
                <a:ext cx="108790" cy="1368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EE053493-669E-38E5-1954-54004571E550}"/>
              </a:ext>
            </a:extLst>
          </p:cNvPr>
          <p:cNvSpPr/>
          <p:nvPr/>
        </p:nvSpPr>
        <p:spPr>
          <a:xfrm>
            <a:off x="1637279" y="1385640"/>
            <a:ext cx="334409" cy="211612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39253C-A9D0-4B50-B54B-7AF7CCBBDCF8}"/>
              </a:ext>
            </a:extLst>
          </p:cNvPr>
          <p:cNvSpPr/>
          <p:nvPr/>
        </p:nvSpPr>
        <p:spPr>
          <a:xfrm>
            <a:off x="4709519" y="1372320"/>
            <a:ext cx="334409" cy="19332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3B3B26-BED9-5653-6628-D5A40DB1F447}"/>
              </a:ext>
            </a:extLst>
          </p:cNvPr>
          <p:cNvSpPr/>
          <p:nvPr/>
        </p:nvSpPr>
        <p:spPr>
          <a:xfrm>
            <a:off x="4820040" y="2322360"/>
            <a:ext cx="180000" cy="1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7C0EEE-BBF1-DD23-2D95-A97CF7473E4F}"/>
              </a:ext>
            </a:extLst>
          </p:cNvPr>
          <p:cNvSpPr/>
          <p:nvPr/>
        </p:nvSpPr>
        <p:spPr>
          <a:xfrm>
            <a:off x="1738800" y="2277720"/>
            <a:ext cx="180000" cy="1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79FB461-75B4-DA5E-AA1E-7F5980E0C78B}"/>
              </a:ext>
            </a:extLst>
          </p:cNvPr>
          <p:cNvSpPr/>
          <p:nvPr/>
        </p:nvSpPr>
        <p:spPr>
          <a:xfrm>
            <a:off x="630720" y="2297520"/>
            <a:ext cx="1080000" cy="10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545788F-4706-2992-168E-2280BF1EA659}"/>
              </a:ext>
            </a:extLst>
          </p:cNvPr>
          <p:cNvSpPr/>
          <p:nvPr/>
        </p:nvSpPr>
        <p:spPr>
          <a:xfrm>
            <a:off x="3652920" y="2234880"/>
            <a:ext cx="1056600" cy="10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1C2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FE640238-4F08-FFBF-AC3D-3BF7A4A6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78" y="1614868"/>
            <a:ext cx="8684643" cy="3114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0319914-9BF4-CB32-7491-69D0E6A2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324789"/>
            <a:ext cx="4702200" cy="1370548"/>
          </a:xfrm>
        </p:spPr>
        <p:txBody>
          <a:bodyPr/>
          <a:lstStyle/>
          <a:p>
            <a:r>
              <a:rPr lang="es-US" altLang="ko-KR" sz="4000"/>
              <a:t>RESULTADOS</a:t>
            </a:r>
            <a:br>
              <a:rPr lang="es-US" altLang="ko-KR"/>
            </a:br>
            <a:r>
              <a:rPr lang="es-US" altLang="ko-KR" sz="2800">
                <a:solidFill>
                  <a:schemeClr val="bg1"/>
                </a:solidFill>
              </a:rPr>
              <a:t>ORIGINAL VS. FINAL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2">
            <a:extLst>
              <a:ext uri="{FF2B5EF4-FFF2-40B4-BE49-F238E27FC236}">
                <a16:creationId xmlns:a16="http://schemas.microsoft.com/office/drawing/2014/main" id="{4FD6D5EE-20C5-4351-7AAB-C976564A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74" y="1563024"/>
            <a:ext cx="8461334" cy="3166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75826500-4932-923E-0DE9-19124571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324789"/>
            <a:ext cx="4702200" cy="1370548"/>
          </a:xfrm>
        </p:spPr>
        <p:txBody>
          <a:bodyPr/>
          <a:lstStyle/>
          <a:p>
            <a:r>
              <a:rPr lang="es-US" altLang="ko-KR" sz="4000"/>
              <a:t>RESULTADOS</a:t>
            </a:r>
            <a:br>
              <a:rPr lang="es-US" altLang="ko-KR"/>
            </a:br>
            <a:r>
              <a:rPr lang="es-US" altLang="ko-KR" sz="2800">
                <a:solidFill>
                  <a:schemeClr val="bg1"/>
                </a:solidFill>
              </a:rPr>
              <a:t>ORIGINAL VS. FINAL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4" y="1684275"/>
            <a:ext cx="3647125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/>
              <a:t>Tienen alguna duda</a:t>
            </a:r>
            <a:r>
              <a:rPr lang="en"/>
              <a:t>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>
                <a:hlinkClick r:id="rId3"/>
              </a:rPr>
              <a:t>Alejandroen.garcia@urosario.edu.co</a:t>
            </a:r>
            <a:endParaRPr lang="es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US">
                <a:hlinkClick r:id="rId4"/>
              </a:rPr>
              <a:t>Luna.duran@urosario.edu.co</a:t>
            </a:r>
            <a:endParaRPr lang="es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US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5662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1" name="Google Shape;14391;p8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FILTRADO</a:t>
            </a:r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/>
              <a:t>Filtrado de la imagen para quitar ruido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MORFOLOGÍA</a:t>
            </a:r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/>
              <a:t>Operaciones morfológicas para mejorar áreas especificas 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78810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</a:t>
            </a:r>
            <a:r>
              <a:rPr lang="es-US"/>
              <a:t>ÓN</a:t>
            </a:r>
            <a:endParaRPr lang="en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/>
              <a:t>Cambiar la perspectiva de la imagen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4222483" cy="588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</a:t>
            </a:r>
            <a:r>
              <a:rPr lang="es-US"/>
              <a:t>ó</a:t>
            </a:r>
            <a:r>
              <a:rPr lang="en"/>
              <a:t>n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Cambiar la </a:t>
            </a:r>
            <a:r>
              <a:rPr lang="en" err="1"/>
              <a:t>perspectiva</a:t>
            </a:r>
            <a:r>
              <a:rPr lang="en"/>
              <a:t> de la imagen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33121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</a:t>
            </a: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2602078" y="4196831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/>
              <a:t>Seleccionamos el área de interés 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5475D803-EC7E-E015-EFD4-AF054510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89" y="1045439"/>
            <a:ext cx="7919048" cy="2966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>
            <a:extLst>
              <a:ext uri="{FF2B5EF4-FFF2-40B4-BE49-F238E27FC236}">
                <a16:creationId xmlns:a16="http://schemas.microsoft.com/office/drawing/2014/main" id="{EAEE9668-C28E-AD32-6141-380202AA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264800"/>
            <a:ext cx="5881058" cy="4613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194;p41">
            <a:extLst>
              <a:ext uri="{FF2B5EF4-FFF2-40B4-BE49-F238E27FC236}">
                <a16:creationId xmlns:a16="http://schemas.microsoft.com/office/drawing/2014/main" id="{5171F60F-FFDF-7C13-1978-73B46BBEFADC}"/>
              </a:ext>
            </a:extLst>
          </p:cNvPr>
          <p:cNvSpPr txBox="1">
            <a:spLocks/>
          </p:cNvSpPr>
          <p:nvPr/>
        </p:nvSpPr>
        <p:spPr>
          <a:xfrm>
            <a:off x="5956868" y="1172291"/>
            <a:ext cx="3657300" cy="277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/>
              <a:t>R</a:t>
            </a:r>
            <a:endParaRPr lang="es-ES"/>
          </a:p>
          <a:p>
            <a:r>
              <a:rPr lang="en" sz="6000"/>
              <a:t>O</a:t>
            </a:r>
            <a:endParaRPr lang="en"/>
          </a:p>
          <a:p>
            <a:r>
              <a:rPr lang="en" sz="6000"/>
              <a:t>I</a:t>
            </a:r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Filtrado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/>
              <a:t>Filtrado de la imagen para quitar ruido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4009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5DD1CD9A-2997-F9DE-0A9E-3E9201CC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68" y="1320347"/>
            <a:ext cx="7854350" cy="2060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05FB723-B383-1141-118D-8B60B070A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3" t="34545" r="45470" b="49091"/>
          <a:stretch/>
        </p:blipFill>
        <p:spPr>
          <a:xfrm>
            <a:off x="1496683" y="3666064"/>
            <a:ext cx="6261923" cy="1238339"/>
          </a:xfrm>
          <a:prstGeom prst="rect">
            <a:avLst/>
          </a:prstGeom>
        </p:spPr>
      </p:pic>
      <p:sp>
        <p:nvSpPr>
          <p:cNvPr id="9" name="Google Shape;194;p41">
            <a:extLst>
              <a:ext uri="{FF2B5EF4-FFF2-40B4-BE49-F238E27FC236}">
                <a16:creationId xmlns:a16="http://schemas.microsoft.com/office/drawing/2014/main" id="{8DA82F64-0D99-59A1-5FDE-9F5312480031}"/>
              </a:ext>
            </a:extLst>
          </p:cNvPr>
          <p:cNvSpPr txBox="1">
            <a:spLocks/>
          </p:cNvSpPr>
          <p:nvPr/>
        </p:nvSpPr>
        <p:spPr>
          <a:xfrm>
            <a:off x="177170" y="61640"/>
            <a:ext cx="5565895" cy="108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6000"/>
              <a:t>Canales RGB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4DF47D26-72B9-EEBC-F9C8-C81F6F1A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3" y="1510393"/>
            <a:ext cx="7940614" cy="2845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194;p41">
            <a:extLst>
              <a:ext uri="{FF2B5EF4-FFF2-40B4-BE49-F238E27FC236}">
                <a16:creationId xmlns:a16="http://schemas.microsoft.com/office/drawing/2014/main" id="{C8093556-674E-07BE-2A7D-B496EC27FFF8}"/>
              </a:ext>
            </a:extLst>
          </p:cNvPr>
          <p:cNvSpPr txBox="1">
            <a:spLocks/>
          </p:cNvSpPr>
          <p:nvPr/>
        </p:nvSpPr>
        <p:spPr>
          <a:xfrm>
            <a:off x="0" y="105155"/>
            <a:ext cx="5943300" cy="110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000"/>
              <a:t>Original vs </a:t>
            </a:r>
            <a:r>
              <a:rPr lang="en" sz="4000" err="1"/>
              <a:t>Filtrada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Morfológia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419"/>
              <a:t>Operaciones morfológicas para mejorar áreas especificas 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71899072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Futuristic Background by Slidesgo</vt:lpstr>
      <vt:lpstr>Slidesgo Final Pages</vt:lpstr>
      <vt:lpstr>1° Proyecto</vt:lpstr>
      <vt:lpstr>01</vt:lpstr>
      <vt:lpstr>Transformación</vt:lpstr>
      <vt:lpstr>ROI</vt:lpstr>
      <vt:lpstr>PowerPoint Presentation</vt:lpstr>
      <vt:lpstr>Filtrado</vt:lpstr>
      <vt:lpstr>PowerPoint Presentation</vt:lpstr>
      <vt:lpstr>PowerPoint Presentation</vt:lpstr>
      <vt:lpstr>Morfológia</vt:lpstr>
      <vt:lpstr>PowerPoint Presentation</vt:lpstr>
      <vt:lpstr>PowerPoint Presentation</vt:lpstr>
      <vt:lpstr>PowerPoint Presentation</vt:lpstr>
      <vt:lpstr>TRANSFORMACIONES PARA  EQUALIZAR</vt:lpstr>
      <vt:lpstr>LA ZONA PROBLEMA</vt:lpstr>
      <vt:lpstr>RESULTADOS ORIGINAL VS. FINAL</vt:lpstr>
      <vt:lpstr>RESULTADOS ORIGINAL VS. FINAL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P</dc:title>
  <dc:creator>Alejandro Garcia</dc:creator>
  <cp:lastModifiedBy>Luna Gabriela Durán Pérez</cp:lastModifiedBy>
  <cp:revision>2</cp:revision>
  <dcterms:modified xsi:type="dcterms:W3CDTF">2023-02-23T16:05:46Z</dcterms:modified>
</cp:coreProperties>
</file>